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1893" r:id="rId2"/>
    <p:sldId id="1908" r:id="rId3"/>
    <p:sldId id="1910" r:id="rId4"/>
    <p:sldId id="1903" r:id="rId5"/>
    <p:sldId id="1904" r:id="rId6"/>
    <p:sldId id="1905" r:id="rId7"/>
    <p:sldId id="1911" r:id="rId8"/>
  </p:sldIdLst>
  <p:sldSz cx="9144000" cy="6858000" type="screen4x3"/>
  <p:notesSz cx="6858000" cy="100139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F4D72E"/>
    <a:srgbClr val="E6CB2C"/>
    <a:srgbClr val="F0D42E"/>
    <a:srgbClr val="FFE131"/>
    <a:srgbClr val="37B7B7"/>
    <a:srgbClr val="FFEDB9"/>
    <a:srgbClr val="008000"/>
    <a:srgbClr val="6633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86424" autoAdjust="0"/>
  </p:normalViewPr>
  <p:slideViewPr>
    <p:cSldViewPr>
      <p:cViewPr varScale="1">
        <p:scale>
          <a:sx n="102" d="100"/>
          <a:sy n="102" d="100"/>
        </p:scale>
        <p:origin x="12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66" y="114"/>
      </p:cViewPr>
      <p:guideLst>
        <p:guide orient="horz" pos="315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6250" y="354013"/>
            <a:ext cx="10604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smtClean="0"/>
              <a:t>Page </a:t>
            </a:r>
            <a:fld id="{ECCF5319-394D-DC4A-AA48-EDAD631DAFA1}" type="slidenum">
              <a:rPr lang="en-GB" sz="1800" smtClean="0"/>
              <a:pPr eaLnBrk="1" hangingPunct="1"/>
              <a:t>‹#›</a:t>
            </a:fld>
            <a:endParaRPr lang="en-GB" sz="1800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29225" y="354013"/>
            <a:ext cx="10604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Page </a:t>
            </a:r>
            <a:fld id="{22E66EC6-9A17-D349-B42A-579BC595D207}" type="slidenum">
              <a:rPr lang="en-GB" sz="1800"/>
              <a:pPr eaLnBrk="1" hangingPunct="1"/>
              <a:t>‹#›</a:t>
            </a:fld>
            <a:endParaRPr lang="en-GB" sz="180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300663" y="9264650"/>
            <a:ext cx="10604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Page </a:t>
            </a:r>
            <a:fld id="{E140CD05-BE9D-D340-9574-2BCCD8768445}" type="slidenum">
              <a:rPr lang="en-GB" sz="1800"/>
              <a:pPr eaLnBrk="1" hangingPunct="1"/>
              <a:t>‹#›</a:t>
            </a:fld>
            <a:endParaRPr lang="en-GB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76250" y="9264650"/>
            <a:ext cx="10604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Page </a:t>
            </a:r>
            <a:fld id="{EF5CB123-B987-C349-80CC-1621062C3944}" type="slidenum">
              <a:rPr lang="en-GB" sz="1800"/>
              <a:pPr eaLnBrk="1" hangingPunct="1"/>
              <a:t>‹#›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609894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5008562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2300"/>
            <a:ext cx="29718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12300"/>
            <a:ext cx="29718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DFF78B-19B7-124D-84E9-F9BA6DA9BC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5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01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  <a:prstGeom prst="rect">
            <a:avLst/>
          </a:prstGeom>
        </p:spPr>
        <p:txBody>
          <a:bodyPr vert="horz"/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66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  <a:prstGeom prst="rect">
            <a:avLst/>
          </a:prstGeom>
        </p:spPr>
        <p:txBody>
          <a:bodyPr vert="horz"/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76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  <a:prstGeom prst="rect">
            <a:avLst/>
          </a:prstGeom>
        </p:spPr>
        <p:txBody>
          <a:bodyPr vert="horz"/>
          <a:lstStyle>
            <a:lvl1pPr algn="l">
              <a:defRPr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16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3600" b="1" i="0" u="none" strike="noStrike" kern="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74638"/>
          </a:xfrm>
          <a:prstGeom prst="rect">
            <a:avLst/>
          </a:prstGeom>
        </p:spPr>
        <p:txBody>
          <a:bodyPr/>
          <a:lstStyle>
            <a:lvl1pPr>
              <a:defRPr lang="en-GB" sz="36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55433"/>
      </p:ext>
    </p:extLst>
  </p:cSld>
  <p:clrMapOvr>
    <a:masterClrMapping/>
  </p:clrMapOvr>
  <p:transition spd="slow" advTm="12000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01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5631"/>
            <a:ext cx="9144000" cy="778098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Andrew’s 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Template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21744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template has been designed for Preachers to ensure compatibility with the rest of the systems used.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adding or pasting in slides always choose the “Use Destination Theme (H)” option; never the “Keep Source Formatting (K)” option as this changes the underlying template and can cause problems.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adding a new slide go to ‘Insert’ &amp; then ‘New Slides’ to select the template that you want to use for the new slide.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absolute minimum text size is 24 point Arial (ideally with Bold and Shadow enabled) in a good contrast for text to be visible from back of church.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projection system in church in daylight means that the contrast will not be as good as viewed on your computer screen. Also avoid using borders as these can distort.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a 1024 x 768 display and any full screen images should be as close to this as possible for clarity.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such as the welcome, hands and title slides are there purely as examples.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7551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16550"/>
            <a:ext cx="8064500" cy="1439863"/>
          </a:xfrm>
          <a:prstGeom prst="rect">
            <a:avLst/>
          </a:prstGeom>
          <a:noFill/>
          <a:ln>
            <a:noFill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741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6" y="41294"/>
            <a:ext cx="1416859" cy="1413710"/>
          </a:xfrm>
          <a:prstGeom prst="rect">
            <a:avLst/>
          </a:prstGeom>
        </p:spPr>
      </p:pic>
      <p:sp>
        <p:nvSpPr>
          <p:cNvPr id="4" name="Text Box 24"/>
          <p:cNvSpPr txBox="1"/>
          <p:nvPr/>
        </p:nvSpPr>
        <p:spPr>
          <a:xfrm>
            <a:off x="1849154" y="1"/>
            <a:ext cx="6642556" cy="14997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nk Free" panose="03080402000500000000" pitchFamily="66" charset="0"/>
                <a:ea typeface="Yu Gothic UI" panose="020B0500000000000000" pitchFamily="34" charset="-128"/>
                <a:cs typeface="Segoe UI Light" panose="020B0502040204020203" pitchFamily="34" charset="0"/>
              </a:rPr>
              <a:t>St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nk Free" panose="03080402000500000000" pitchFamily="66" charset="0"/>
                <a:ea typeface="Yu Gothic UI" panose="020B0500000000000000" pitchFamily="34" charset="-128"/>
                <a:cs typeface="Segoe UI Light" panose="020B0502040204020203" pitchFamily="34" charset="0"/>
              </a:rPr>
              <a:t>Andrew’s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Ink Free" panose="03080402000500000000" pitchFamily="66" charset="0"/>
                <a:ea typeface="Yu Gothic UI" panose="020B0500000000000000" pitchFamily="34" charset="-128"/>
                <a:cs typeface="Segoe UI Light" panose="020B0502040204020203" pitchFamily="34" charset="0"/>
              </a:rPr>
              <a:t>&amp;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Ink Free" panose="03080402000500000000" pitchFamily="66" charset="0"/>
                <a:ea typeface="Yu Gothic UI" panose="020B0500000000000000" pitchFamily="34" charset="-128"/>
                <a:cs typeface="Segoe UI Light" panose="020B0502040204020203" pitchFamily="34" charset="0"/>
              </a:rPr>
              <a:t>AllSaints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Partnering with God in the flourishing of our communities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01790"/>
            <a:ext cx="7848872" cy="3556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567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See our website for full details of what's happening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www.standrewsandallsaints.org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698626"/>
            <a:ext cx="9144001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94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03232" cy="5832648"/>
          </a:xfrm>
        </p:spPr>
        <p:txBody>
          <a:bodyPr/>
          <a:lstStyle/>
          <a:p>
            <a:pPr algn="ctr"/>
            <a:r>
              <a:rPr lang="en-GB" sz="4000" dirty="0" smtClean="0"/>
              <a:t>OFFERTORY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If you would like to make an offering please place it on the </a:t>
            </a:r>
            <a:r>
              <a:rPr lang="en-GB" dirty="0" smtClean="0"/>
              <a:t>plate</a:t>
            </a:r>
            <a:br>
              <a:rPr lang="en-GB" dirty="0" smtClean="0"/>
            </a:br>
            <a:r>
              <a:rPr lang="en-GB" dirty="0"/>
              <a:t>at the back of church</a:t>
            </a:r>
            <a:r>
              <a:rPr lang="en-GB" dirty="0" smtClean="0"/>
              <a:t>, </a:t>
            </a:r>
            <a:r>
              <a:rPr lang="en-GB" dirty="0"/>
              <a:t>near the entrance on the way in (or out).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162"/>
            <a:ext cx="5130910" cy="36138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92080" y="3064193"/>
            <a:ext cx="3625552" cy="5674642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/>
              </a:rPr>
              <a:t>For tax-efficient giving, tax payers please use a named gift envelope. </a:t>
            </a:r>
            <a:r>
              <a:rPr kumimoji="0" lang="en-GB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ＭＳ Ｐゴシック"/>
              </a:rPr>
              <a:t>Thank you.</a:t>
            </a: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anose="03060802040406070304" pitchFamily="66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0725090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0772">
            <a:off x="525463" y="577850"/>
            <a:ext cx="451802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833">
            <a:off x="3778250" y="87313"/>
            <a:ext cx="4711700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94943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ian%20Easter%20Background%20(10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0237" y="260648"/>
            <a:ext cx="7743527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 Easter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Join our Easter  Journey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Monday 15</a:t>
            </a:r>
            <a:r>
              <a:rPr kumimoji="0" lang="en-GB" altLang="en-US" sz="3600" b="1" i="0" u="none" strike="noStrike" cap="none" normalizeH="0" baseline="3000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Thursday 18</a:t>
            </a:r>
            <a:r>
              <a:rPr kumimoji="0" lang="en-GB" altLang="en-US" sz="3600" b="1" i="0" u="none" strike="noStrike" cap="none" normalizeH="0" baseline="3000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April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10am – 5pm</a:t>
            </a:r>
            <a:endParaRPr kumimoji="0" lang="en-GB" altLang="en-US" sz="36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 Andrew’s Church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068959"/>
            <a:ext cx="8748463" cy="251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400" dirty="0">
                <a:solidFill>
                  <a:srgbClr val="8C4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 opportunity to journey in your own </a:t>
            </a:r>
            <a:r>
              <a:rPr lang="en-GB" sz="3200" b="1" kern="1400" dirty="0" smtClean="0">
                <a:solidFill>
                  <a:srgbClr val="8C4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 through </a:t>
            </a:r>
            <a:r>
              <a:rPr lang="en-GB" sz="3200" b="1" kern="1400" dirty="0">
                <a:solidFill>
                  <a:srgbClr val="8C4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events of the Easter </a:t>
            </a:r>
            <a:r>
              <a:rPr lang="en-GB" sz="3200" b="1" kern="1400" dirty="0" smtClean="0">
                <a:solidFill>
                  <a:srgbClr val="8C4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story.</a:t>
            </a:r>
            <a:endParaRPr lang="en-GB" sz="3200" b="1" kern="1400" dirty="0">
              <a:solidFill>
                <a:srgbClr val="8C4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400" dirty="0" smtClean="0">
                <a:solidFill>
                  <a:srgbClr val="8C4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you would like to host a slot please sign up at the back of Church.</a:t>
            </a:r>
            <a:r>
              <a:rPr lang="en-GB" sz="3200" kern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GB" sz="3200" kern="140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971581"/>
      </p:ext>
    </p:extLst>
  </p:cSld>
  <p:clrMapOvr>
    <a:masterClrMapping/>
  </p:clrMapOvr>
  <p:transition spd="slow" advTm="12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/>
          <p:nvPr/>
        </p:nvSpPr>
        <p:spPr>
          <a:xfrm>
            <a:off x="2555776" y="568046"/>
            <a:ext cx="6138500" cy="1762563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</a:pPr>
            <a:r>
              <a:rPr lang="en-GB" sz="5400" b="1" dirty="0" err="1">
                <a:solidFill>
                  <a:srgbClr val="4F81BD"/>
                </a:solidFill>
                <a:latin typeface="Ink Free" panose="03080402000500000000" pitchFamily="66" charset="0"/>
                <a:ea typeface="Yu Gothic UI" panose="020B0500000000000000" pitchFamily="34" charset="-128"/>
                <a:cs typeface="Segoe UI Light" panose="020B0502040204020203" pitchFamily="34" charset="0"/>
              </a:rPr>
              <a:t>St</a:t>
            </a:r>
            <a:r>
              <a:rPr lang="en-GB" sz="4800" b="1" dirty="0" err="1">
                <a:solidFill>
                  <a:srgbClr val="4F81BD"/>
                </a:solidFill>
                <a:latin typeface="Ink Free" panose="03080402000500000000" pitchFamily="66" charset="0"/>
                <a:ea typeface="Yu Gothic UI" panose="020B0500000000000000" pitchFamily="34" charset="-128"/>
                <a:cs typeface="Segoe UI Light" panose="020B0502040204020203" pitchFamily="34" charset="0"/>
              </a:rPr>
              <a:t>Andrew’s</a:t>
            </a:r>
            <a:r>
              <a:rPr lang="en-GB" sz="4800" b="1" dirty="0" err="1">
                <a:solidFill>
                  <a:srgbClr val="95B3D7"/>
                </a:solidFill>
                <a:latin typeface="Ink Free" panose="03080402000500000000" pitchFamily="66" charset="0"/>
                <a:ea typeface="Yu Gothic UI" panose="020B0500000000000000" pitchFamily="34" charset="-128"/>
                <a:cs typeface="Segoe UI Light" panose="020B0502040204020203" pitchFamily="34" charset="0"/>
              </a:rPr>
              <a:t>&amp;</a:t>
            </a:r>
            <a:r>
              <a:rPr lang="en-GB" sz="4800" b="1" dirty="0" err="1">
                <a:solidFill>
                  <a:srgbClr val="1F497D"/>
                </a:solidFill>
                <a:latin typeface="Ink Free" panose="03080402000500000000" pitchFamily="66" charset="0"/>
                <a:ea typeface="Yu Gothic UI" panose="020B0500000000000000" pitchFamily="34" charset="-128"/>
                <a:cs typeface="Segoe UI Light" panose="020B0502040204020203" pitchFamily="34" charset="0"/>
              </a:rPr>
              <a:t>AllSaints</a:t>
            </a:r>
            <a:endParaRPr lang="en-GB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</a:pPr>
            <a:r>
              <a:rPr lang="en-GB" sz="1800" b="1" dirty="0">
                <a:solidFill>
                  <a:srgbClr val="1F497D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Partnering with God in the flourishing of our communities</a:t>
            </a:r>
            <a:endParaRPr lang="en-GB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6" y="298284"/>
            <a:ext cx="2133936" cy="2194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782" y="354567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@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standrewsandallsaints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r="18616"/>
          <a:stretch/>
        </p:blipFill>
        <p:spPr>
          <a:xfrm>
            <a:off x="6228184" y="4509120"/>
            <a:ext cx="2160240" cy="1911678"/>
          </a:xfrm>
          <a:prstGeom prst="rect">
            <a:avLst/>
          </a:prstGeom>
        </p:spPr>
      </p:pic>
      <p:pic>
        <p:nvPicPr>
          <p:cNvPr id="7" name="Picture 2" descr="https://lh3.googleusercontent.com/ZZPdzvlpK9r_Df9C3M7j1rNRi7hhHRvPhlklJ3lfi5jk86Jd1s0Y5wcQ1QgbVaAP5Q=w17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065303" cy="10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1381554" cy="1123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2203" y="230996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Follow us on social media</a:t>
            </a:r>
            <a:r>
              <a:rPr kumimoji="0" lang="en-GB" sz="4800" b="1" i="0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913833"/>
            <a:ext cx="547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@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StAandASmalvern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79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42715</TotalTime>
  <Words>302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Yu Gothic UI</vt:lpstr>
      <vt:lpstr>Arial</vt:lpstr>
      <vt:lpstr>Brush Script MT</vt:lpstr>
      <vt:lpstr>Calibri</vt:lpstr>
      <vt:lpstr>Ink Free</vt:lpstr>
      <vt:lpstr>Segoe UI Light</vt:lpstr>
      <vt:lpstr>Times New Roman</vt:lpstr>
      <vt:lpstr>1_Custom Design</vt:lpstr>
      <vt:lpstr>St Andrew’s Rotator PowerPoint Template</vt:lpstr>
      <vt:lpstr>PowerPoint Presentation</vt:lpstr>
      <vt:lpstr>PowerPoint Presentation</vt:lpstr>
      <vt:lpstr>OFFERTORY If you would like to make an offering please place it on the plate at the back of church, near the entrance on the way in (or out).  </vt:lpstr>
      <vt:lpstr>PowerPoint Presentation</vt:lpstr>
      <vt:lpstr>PowerPoint Presentation</vt:lpstr>
      <vt:lpstr>PowerPoint Presentation</vt:lpstr>
    </vt:vector>
  </TitlesOfParts>
  <Company>Northwood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Barnes</dc:creator>
  <cp:lastModifiedBy>Derek Barnes</cp:lastModifiedBy>
  <cp:revision>852</cp:revision>
  <cp:lastPrinted>2011-08-26T10:30:53Z</cp:lastPrinted>
  <dcterms:created xsi:type="dcterms:W3CDTF">2012-01-14T20:02:33Z</dcterms:created>
  <dcterms:modified xsi:type="dcterms:W3CDTF">2020-02-17T15:45:00Z</dcterms:modified>
</cp:coreProperties>
</file>